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90" y="17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6C00A6-EFA8-4E5C-9011-79681019D296}" type="doc">
      <dgm:prSet loTypeId="urn:microsoft.com/office/officeart/2005/8/layout/matrix2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5795AF5-4E0B-4486-8A60-8F33B855933B}">
      <dgm:prSet phldrT="[Text]"/>
      <dgm:spPr/>
      <dgm:t>
        <a:bodyPr/>
        <a:lstStyle/>
        <a:p>
          <a:r>
            <a:rPr lang="en-GB" dirty="0"/>
            <a:t>Automatic Quotations</a:t>
          </a:r>
        </a:p>
      </dgm:t>
    </dgm:pt>
    <dgm:pt modelId="{0AF89936-EF34-4715-91E5-218504361565}" type="parTrans" cxnId="{616F8FA8-9D05-453C-A739-765B840BEEFE}">
      <dgm:prSet/>
      <dgm:spPr/>
      <dgm:t>
        <a:bodyPr/>
        <a:lstStyle/>
        <a:p>
          <a:endParaRPr lang="en-GB"/>
        </a:p>
      </dgm:t>
    </dgm:pt>
    <dgm:pt modelId="{AD400C2B-27BE-4AFC-8D13-81270FE6088E}" type="sibTrans" cxnId="{616F8FA8-9D05-453C-A739-765B840BEEFE}">
      <dgm:prSet/>
      <dgm:spPr/>
      <dgm:t>
        <a:bodyPr/>
        <a:lstStyle/>
        <a:p>
          <a:endParaRPr lang="en-GB"/>
        </a:p>
      </dgm:t>
    </dgm:pt>
    <dgm:pt modelId="{F4A00485-586F-4DAC-B3AD-121D7DF8D701}">
      <dgm:prSet phldrT="[Text]"/>
      <dgm:spPr/>
      <dgm:t>
        <a:bodyPr/>
        <a:lstStyle/>
        <a:p>
          <a:r>
            <a:rPr lang="en-GB" dirty="0"/>
            <a:t>Online Card Payments</a:t>
          </a:r>
        </a:p>
      </dgm:t>
    </dgm:pt>
    <dgm:pt modelId="{4841E1F2-C446-458A-9571-5C24F5E56CAD}" type="parTrans" cxnId="{7988EF03-719B-4A70-A41A-DECB83BF8392}">
      <dgm:prSet/>
      <dgm:spPr/>
      <dgm:t>
        <a:bodyPr/>
        <a:lstStyle/>
        <a:p>
          <a:endParaRPr lang="en-GB"/>
        </a:p>
      </dgm:t>
    </dgm:pt>
    <dgm:pt modelId="{6C37B75A-C88C-4EB1-9412-D6A3518EB235}" type="sibTrans" cxnId="{7988EF03-719B-4A70-A41A-DECB83BF8392}">
      <dgm:prSet/>
      <dgm:spPr/>
      <dgm:t>
        <a:bodyPr/>
        <a:lstStyle/>
        <a:p>
          <a:endParaRPr lang="en-GB"/>
        </a:p>
      </dgm:t>
    </dgm:pt>
    <dgm:pt modelId="{593C745B-9273-4353-9EEF-994DC524B4B1}">
      <dgm:prSet phldrT="[Text]"/>
      <dgm:spPr/>
      <dgm:t>
        <a:bodyPr/>
        <a:lstStyle/>
        <a:p>
          <a:r>
            <a:rPr lang="en-GB" dirty="0"/>
            <a:t>Bookings Management</a:t>
          </a:r>
        </a:p>
      </dgm:t>
    </dgm:pt>
    <dgm:pt modelId="{385C31F2-B9C7-4308-9C1C-0F9F5F6C43FF}" type="parTrans" cxnId="{04816C5D-7B78-49DA-ACFE-D735E8EF1659}">
      <dgm:prSet/>
      <dgm:spPr/>
      <dgm:t>
        <a:bodyPr/>
        <a:lstStyle/>
        <a:p>
          <a:endParaRPr lang="en-GB"/>
        </a:p>
      </dgm:t>
    </dgm:pt>
    <dgm:pt modelId="{D9976065-9230-42F5-8718-8500697753E0}" type="sibTrans" cxnId="{04816C5D-7B78-49DA-ACFE-D735E8EF1659}">
      <dgm:prSet/>
      <dgm:spPr/>
      <dgm:t>
        <a:bodyPr/>
        <a:lstStyle/>
        <a:p>
          <a:endParaRPr lang="en-GB"/>
        </a:p>
      </dgm:t>
    </dgm:pt>
    <dgm:pt modelId="{09100DDC-BA75-41AC-B3CD-47382583DCF3}">
      <dgm:prSet phldrT="[Text]"/>
      <dgm:spPr/>
      <dgm:t>
        <a:bodyPr/>
        <a:lstStyle/>
        <a:p>
          <a:r>
            <a:rPr lang="en-GB" dirty="0"/>
            <a:t>Automatic Customer Revues</a:t>
          </a:r>
        </a:p>
      </dgm:t>
    </dgm:pt>
    <dgm:pt modelId="{9C5C4706-D1BF-47A1-A293-4408EF2AC649}" type="parTrans" cxnId="{E2FF9E05-EB7B-45AD-8B95-A257B133E7C3}">
      <dgm:prSet/>
      <dgm:spPr/>
      <dgm:t>
        <a:bodyPr/>
        <a:lstStyle/>
        <a:p>
          <a:endParaRPr lang="en-GB"/>
        </a:p>
      </dgm:t>
    </dgm:pt>
    <dgm:pt modelId="{C5B883C6-64E5-4DB6-983C-DA28D1BC311F}" type="sibTrans" cxnId="{E2FF9E05-EB7B-45AD-8B95-A257B133E7C3}">
      <dgm:prSet/>
      <dgm:spPr/>
      <dgm:t>
        <a:bodyPr/>
        <a:lstStyle/>
        <a:p>
          <a:endParaRPr lang="en-GB"/>
        </a:p>
      </dgm:t>
    </dgm:pt>
    <dgm:pt modelId="{97BE68C4-7014-4FD3-ABAB-2BD633A1FC09}" type="pres">
      <dgm:prSet presAssocID="{916C00A6-EFA8-4E5C-9011-79681019D296}" presName="matrix" presStyleCnt="0">
        <dgm:presLayoutVars>
          <dgm:chMax val="1"/>
          <dgm:dir/>
          <dgm:resizeHandles val="exact"/>
        </dgm:presLayoutVars>
      </dgm:prSet>
      <dgm:spPr/>
    </dgm:pt>
    <dgm:pt modelId="{693528BD-3C80-42F4-AAAF-CF527EA3C374}" type="pres">
      <dgm:prSet presAssocID="{916C00A6-EFA8-4E5C-9011-79681019D296}" presName="axisShape" presStyleLbl="bgShp" presStyleIdx="0" presStyleCnt="1" custScaleX="124456" custLinFactNeighborX="66041"/>
      <dgm:spPr/>
    </dgm:pt>
    <dgm:pt modelId="{42F136D1-9554-4A18-B50A-3FCA46C22FA0}" type="pres">
      <dgm:prSet presAssocID="{916C00A6-EFA8-4E5C-9011-79681019D296}" presName="rect1" presStyleLbl="node1" presStyleIdx="0" presStyleCnt="4" custScaleX="129708" custScaleY="116487" custLinFactX="41964" custLinFactNeighborX="100000" custLinFactNeighborY="-8003">
        <dgm:presLayoutVars>
          <dgm:chMax val="0"/>
          <dgm:chPref val="0"/>
          <dgm:bulletEnabled val="1"/>
        </dgm:presLayoutVars>
      </dgm:prSet>
      <dgm:spPr/>
    </dgm:pt>
    <dgm:pt modelId="{4736F890-4A6F-477D-8641-3572E643318C}" type="pres">
      <dgm:prSet presAssocID="{916C00A6-EFA8-4E5C-9011-79681019D296}" presName="rect2" presStyleLbl="node1" presStyleIdx="1" presStyleCnt="4" custScaleX="129708" custScaleY="116487" custLinFactX="87047" custLinFactNeighborX="100000" custLinFactNeighborY="-8003">
        <dgm:presLayoutVars>
          <dgm:chMax val="0"/>
          <dgm:chPref val="0"/>
          <dgm:bulletEnabled val="1"/>
        </dgm:presLayoutVars>
      </dgm:prSet>
      <dgm:spPr/>
    </dgm:pt>
    <dgm:pt modelId="{DF3D9087-B39C-4D93-B502-89C89C082A18}" type="pres">
      <dgm:prSet presAssocID="{916C00A6-EFA8-4E5C-9011-79681019D296}" presName="rect3" presStyleLbl="node1" presStyleIdx="2" presStyleCnt="4" custScaleX="129708" custScaleY="116487" custLinFactX="44469" custLinFactNeighborX="100000" custLinFactNeighborY="7862">
        <dgm:presLayoutVars>
          <dgm:chMax val="0"/>
          <dgm:chPref val="0"/>
          <dgm:bulletEnabled val="1"/>
        </dgm:presLayoutVars>
      </dgm:prSet>
      <dgm:spPr/>
    </dgm:pt>
    <dgm:pt modelId="{8DB49880-5ED7-4FA3-BE45-EC90EFD0FD53}" type="pres">
      <dgm:prSet presAssocID="{916C00A6-EFA8-4E5C-9011-79681019D296}" presName="rect4" presStyleLbl="node1" presStyleIdx="3" presStyleCnt="4" custScaleX="129708" custScaleY="116487" custLinFactX="89552" custLinFactNeighborX="100000" custLinFactNeighborY="7862">
        <dgm:presLayoutVars>
          <dgm:chMax val="0"/>
          <dgm:chPref val="0"/>
          <dgm:bulletEnabled val="1"/>
        </dgm:presLayoutVars>
      </dgm:prSet>
      <dgm:spPr/>
    </dgm:pt>
  </dgm:ptLst>
  <dgm:cxnLst>
    <dgm:cxn modelId="{7988EF03-719B-4A70-A41A-DECB83BF8392}" srcId="{916C00A6-EFA8-4E5C-9011-79681019D296}" destId="{F4A00485-586F-4DAC-B3AD-121D7DF8D701}" srcOrd="1" destOrd="0" parTransId="{4841E1F2-C446-458A-9571-5C24F5E56CAD}" sibTransId="{6C37B75A-C88C-4EB1-9412-D6A3518EB235}"/>
    <dgm:cxn modelId="{E2FF9E05-EB7B-45AD-8B95-A257B133E7C3}" srcId="{916C00A6-EFA8-4E5C-9011-79681019D296}" destId="{09100DDC-BA75-41AC-B3CD-47382583DCF3}" srcOrd="3" destOrd="0" parTransId="{9C5C4706-D1BF-47A1-A293-4408EF2AC649}" sibTransId="{C5B883C6-64E5-4DB6-983C-DA28D1BC311F}"/>
    <dgm:cxn modelId="{73FA8812-CAFE-4582-AA7F-9CBC5111383B}" type="presOf" srcId="{A5795AF5-4E0B-4486-8A60-8F33B855933B}" destId="{42F136D1-9554-4A18-B50A-3FCA46C22FA0}" srcOrd="0" destOrd="0" presId="urn:microsoft.com/office/officeart/2005/8/layout/matrix2"/>
    <dgm:cxn modelId="{04816C5D-7B78-49DA-ACFE-D735E8EF1659}" srcId="{916C00A6-EFA8-4E5C-9011-79681019D296}" destId="{593C745B-9273-4353-9EEF-994DC524B4B1}" srcOrd="2" destOrd="0" parTransId="{385C31F2-B9C7-4308-9C1C-0F9F5F6C43FF}" sibTransId="{D9976065-9230-42F5-8718-8500697753E0}"/>
    <dgm:cxn modelId="{CCD3796E-F646-4376-9691-6DB4E4FEA3A1}" type="presOf" srcId="{916C00A6-EFA8-4E5C-9011-79681019D296}" destId="{97BE68C4-7014-4FD3-ABAB-2BD633A1FC09}" srcOrd="0" destOrd="0" presId="urn:microsoft.com/office/officeart/2005/8/layout/matrix2"/>
    <dgm:cxn modelId="{CF0BBD8E-EE2D-4751-B61E-A8F635EDA686}" type="presOf" srcId="{F4A00485-586F-4DAC-B3AD-121D7DF8D701}" destId="{4736F890-4A6F-477D-8641-3572E643318C}" srcOrd="0" destOrd="0" presId="urn:microsoft.com/office/officeart/2005/8/layout/matrix2"/>
    <dgm:cxn modelId="{189821A0-8C4F-4446-BE0A-678CD5B6FAE7}" type="presOf" srcId="{09100DDC-BA75-41AC-B3CD-47382583DCF3}" destId="{8DB49880-5ED7-4FA3-BE45-EC90EFD0FD53}" srcOrd="0" destOrd="0" presId="urn:microsoft.com/office/officeart/2005/8/layout/matrix2"/>
    <dgm:cxn modelId="{616F8FA8-9D05-453C-A739-765B840BEEFE}" srcId="{916C00A6-EFA8-4E5C-9011-79681019D296}" destId="{A5795AF5-4E0B-4486-8A60-8F33B855933B}" srcOrd="0" destOrd="0" parTransId="{0AF89936-EF34-4715-91E5-218504361565}" sibTransId="{AD400C2B-27BE-4AFC-8D13-81270FE6088E}"/>
    <dgm:cxn modelId="{BBA41AF8-C4A7-42DD-B139-D4ED6BAFB00C}" type="presOf" srcId="{593C745B-9273-4353-9EEF-994DC524B4B1}" destId="{DF3D9087-B39C-4D93-B502-89C89C082A18}" srcOrd="0" destOrd="0" presId="urn:microsoft.com/office/officeart/2005/8/layout/matrix2"/>
    <dgm:cxn modelId="{E60D4FD5-54A6-4208-AED6-5AF30645B683}" type="presParOf" srcId="{97BE68C4-7014-4FD3-ABAB-2BD633A1FC09}" destId="{693528BD-3C80-42F4-AAAF-CF527EA3C374}" srcOrd="0" destOrd="0" presId="urn:microsoft.com/office/officeart/2005/8/layout/matrix2"/>
    <dgm:cxn modelId="{FFA15EA4-BCE4-4A41-8E06-3969700B5575}" type="presParOf" srcId="{97BE68C4-7014-4FD3-ABAB-2BD633A1FC09}" destId="{42F136D1-9554-4A18-B50A-3FCA46C22FA0}" srcOrd="1" destOrd="0" presId="urn:microsoft.com/office/officeart/2005/8/layout/matrix2"/>
    <dgm:cxn modelId="{53D1FF16-7E34-4DF0-8CAC-87DAE00CEEB4}" type="presParOf" srcId="{97BE68C4-7014-4FD3-ABAB-2BD633A1FC09}" destId="{4736F890-4A6F-477D-8641-3572E643318C}" srcOrd="2" destOrd="0" presId="urn:microsoft.com/office/officeart/2005/8/layout/matrix2"/>
    <dgm:cxn modelId="{B06E9F25-BAAB-49B5-8FE8-A5C9337B10B6}" type="presParOf" srcId="{97BE68C4-7014-4FD3-ABAB-2BD633A1FC09}" destId="{DF3D9087-B39C-4D93-B502-89C89C082A18}" srcOrd="3" destOrd="0" presId="urn:microsoft.com/office/officeart/2005/8/layout/matrix2"/>
    <dgm:cxn modelId="{92CB24AA-530E-4606-99B6-15A99B663F00}" type="presParOf" srcId="{97BE68C4-7014-4FD3-ABAB-2BD633A1FC09}" destId="{8DB49880-5ED7-4FA3-BE45-EC90EFD0FD5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E18001-2137-4971-9013-08044AE2EBA4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EBDA393-F22E-4C9A-94D7-ABBBCC2008D0}">
      <dgm:prSet phldrT="[Text]"/>
      <dgm:spPr/>
      <dgm:t>
        <a:bodyPr/>
        <a:lstStyle/>
        <a:p>
          <a:r>
            <a:rPr lang="en-GB" dirty="0"/>
            <a:t>Reporting</a:t>
          </a:r>
        </a:p>
      </dgm:t>
    </dgm:pt>
    <dgm:pt modelId="{5E703BD8-46AB-4AC6-B5D2-FFCA0314D74E}" type="parTrans" cxnId="{E187F4E8-2DF3-4C1A-A384-2F57EE94895A}">
      <dgm:prSet/>
      <dgm:spPr/>
      <dgm:t>
        <a:bodyPr/>
        <a:lstStyle/>
        <a:p>
          <a:endParaRPr lang="en-GB"/>
        </a:p>
      </dgm:t>
    </dgm:pt>
    <dgm:pt modelId="{4CBDCA53-4366-4D61-A5A6-A6B707EB4726}" type="sibTrans" cxnId="{E187F4E8-2DF3-4C1A-A384-2F57EE94895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  <dgm:t>
        <a:bodyPr/>
        <a:lstStyle/>
        <a:p>
          <a:endParaRPr lang="en-GB"/>
        </a:p>
      </dgm:t>
    </dgm:pt>
    <dgm:pt modelId="{EB670DC2-1D7B-4031-950E-926375C92065}">
      <dgm:prSet phldrT="[Text]"/>
      <dgm:spPr/>
      <dgm:t>
        <a:bodyPr/>
        <a:lstStyle/>
        <a:p>
          <a:r>
            <a:rPr lang="en-GB" dirty="0"/>
            <a:t>Marketing</a:t>
          </a:r>
        </a:p>
      </dgm:t>
    </dgm:pt>
    <dgm:pt modelId="{043B81AF-935A-41EC-9FBC-E000DB4A7AB1}" type="parTrans" cxnId="{AAA5A7B8-8BB5-4144-B814-0E433D4B2D71}">
      <dgm:prSet/>
      <dgm:spPr/>
      <dgm:t>
        <a:bodyPr/>
        <a:lstStyle/>
        <a:p>
          <a:endParaRPr lang="en-GB"/>
        </a:p>
      </dgm:t>
    </dgm:pt>
    <dgm:pt modelId="{C3177468-6E30-4A46-93FF-D482AAC1197E}" type="sibTrans" cxnId="{AAA5A7B8-8BB5-4144-B814-0E433D4B2D71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en-GB"/>
        </a:p>
      </dgm:t>
    </dgm:pt>
    <dgm:pt modelId="{B1F45302-2EA9-4A4C-9376-04F1F9D22216}">
      <dgm:prSet phldrT="[Text]"/>
      <dgm:spPr/>
      <dgm:t>
        <a:bodyPr/>
        <a:lstStyle/>
        <a:p>
          <a:r>
            <a:rPr lang="en-GB" dirty="0"/>
            <a:t>Finance</a:t>
          </a:r>
        </a:p>
      </dgm:t>
    </dgm:pt>
    <dgm:pt modelId="{EC866E0D-DB3D-461E-9315-E16709CC4E44}" type="parTrans" cxnId="{A6099DAE-9E64-4710-98D9-9493DCF1D796}">
      <dgm:prSet/>
      <dgm:spPr/>
      <dgm:t>
        <a:bodyPr/>
        <a:lstStyle/>
        <a:p>
          <a:endParaRPr lang="en-GB"/>
        </a:p>
      </dgm:t>
    </dgm:pt>
    <dgm:pt modelId="{A2AF3B19-E373-48AB-B88C-4696A2974162}" type="sibTrans" cxnId="{A6099DAE-9E64-4710-98D9-9493DCF1D796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en-GB"/>
        </a:p>
      </dgm:t>
    </dgm:pt>
    <dgm:pt modelId="{A182A650-FF94-4808-A59A-67134D39D1F7}" type="pres">
      <dgm:prSet presAssocID="{04E18001-2137-4971-9013-08044AE2EBA4}" presName="Name0" presStyleCnt="0">
        <dgm:presLayoutVars>
          <dgm:chMax val="21"/>
          <dgm:chPref val="21"/>
        </dgm:presLayoutVars>
      </dgm:prSet>
      <dgm:spPr/>
    </dgm:pt>
    <dgm:pt modelId="{26D96E7E-0712-4756-9825-8A892FC930FC}" type="pres">
      <dgm:prSet presAssocID="{CEBDA393-F22E-4C9A-94D7-ABBBCC2008D0}" presName="text1" presStyleCnt="0"/>
      <dgm:spPr/>
    </dgm:pt>
    <dgm:pt modelId="{48A459E3-226E-403B-98C4-D68DFA12AE4D}" type="pres">
      <dgm:prSet presAssocID="{CEBDA393-F22E-4C9A-94D7-ABBBCC2008D0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DE808AE-A1F6-4979-902B-DB1E9E7ED3DE}" type="pres">
      <dgm:prSet presAssocID="{CEBDA393-F22E-4C9A-94D7-ABBBCC2008D0}" presName="textaccent1" presStyleCnt="0"/>
      <dgm:spPr/>
    </dgm:pt>
    <dgm:pt modelId="{B58C328B-313B-4ECA-9D25-43D529E3ED45}" type="pres">
      <dgm:prSet presAssocID="{CEBDA393-F22E-4C9A-94D7-ABBBCC2008D0}" presName="accentRepeatNode" presStyleLbl="solidAlignAcc1" presStyleIdx="0" presStyleCnt="6"/>
      <dgm:spPr/>
    </dgm:pt>
    <dgm:pt modelId="{635CCA7F-42EA-46EB-AB96-99500C57A487}" type="pres">
      <dgm:prSet presAssocID="{4CBDCA53-4366-4D61-A5A6-A6B707EB4726}" presName="image1" presStyleCnt="0"/>
      <dgm:spPr/>
    </dgm:pt>
    <dgm:pt modelId="{EE735047-9490-43C1-8205-79C799DDB652}" type="pres">
      <dgm:prSet presAssocID="{4CBDCA53-4366-4D61-A5A6-A6B707EB4726}" presName="imageRepeatNode" presStyleLbl="alignAcc1" presStyleIdx="0" presStyleCnt="3"/>
      <dgm:spPr/>
    </dgm:pt>
    <dgm:pt modelId="{30023E9A-BBC4-4571-A85A-B2D8AFD3E101}" type="pres">
      <dgm:prSet presAssocID="{4CBDCA53-4366-4D61-A5A6-A6B707EB4726}" presName="imageaccent1" presStyleCnt="0"/>
      <dgm:spPr/>
    </dgm:pt>
    <dgm:pt modelId="{A1E93CEE-27D8-4803-94A5-8751D8E5E327}" type="pres">
      <dgm:prSet presAssocID="{4CBDCA53-4366-4D61-A5A6-A6B707EB4726}" presName="accentRepeatNode" presStyleLbl="solidAlignAcc1" presStyleIdx="1" presStyleCnt="6"/>
      <dgm:spPr/>
    </dgm:pt>
    <dgm:pt modelId="{F4B64881-6CFA-475E-8841-3AA2622B1B56}" type="pres">
      <dgm:prSet presAssocID="{EB670DC2-1D7B-4031-950E-926375C92065}" presName="text2" presStyleCnt="0"/>
      <dgm:spPr/>
    </dgm:pt>
    <dgm:pt modelId="{F166292A-2626-4DA4-BF9B-7F80929DB534}" type="pres">
      <dgm:prSet presAssocID="{EB670DC2-1D7B-4031-950E-926375C92065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36ADFB5-2135-4DF2-8A13-B845898F7025}" type="pres">
      <dgm:prSet presAssocID="{EB670DC2-1D7B-4031-950E-926375C92065}" presName="textaccent2" presStyleCnt="0"/>
      <dgm:spPr/>
    </dgm:pt>
    <dgm:pt modelId="{901E9487-B6FD-42E2-96B5-CF5B5E71A12B}" type="pres">
      <dgm:prSet presAssocID="{EB670DC2-1D7B-4031-950E-926375C92065}" presName="accentRepeatNode" presStyleLbl="solidAlignAcc1" presStyleIdx="2" presStyleCnt="6"/>
      <dgm:spPr/>
    </dgm:pt>
    <dgm:pt modelId="{BA63CA5B-E96B-40DF-976C-4A4DE1068B10}" type="pres">
      <dgm:prSet presAssocID="{C3177468-6E30-4A46-93FF-D482AAC1197E}" presName="image2" presStyleCnt="0"/>
      <dgm:spPr/>
    </dgm:pt>
    <dgm:pt modelId="{E2A32906-5B9D-4E83-B2C9-0A39ECBE96A2}" type="pres">
      <dgm:prSet presAssocID="{C3177468-6E30-4A46-93FF-D482AAC1197E}" presName="imageRepeatNode" presStyleLbl="alignAcc1" presStyleIdx="1" presStyleCnt="3"/>
      <dgm:spPr/>
    </dgm:pt>
    <dgm:pt modelId="{07A4F8D8-C210-4780-95FC-DFE6C109698E}" type="pres">
      <dgm:prSet presAssocID="{C3177468-6E30-4A46-93FF-D482AAC1197E}" presName="imageaccent2" presStyleCnt="0"/>
      <dgm:spPr/>
    </dgm:pt>
    <dgm:pt modelId="{410D1EFB-F05B-4A61-B71E-BC1202383AD8}" type="pres">
      <dgm:prSet presAssocID="{C3177468-6E30-4A46-93FF-D482AAC1197E}" presName="accentRepeatNode" presStyleLbl="solidAlignAcc1" presStyleIdx="3" presStyleCnt="6"/>
      <dgm:spPr/>
    </dgm:pt>
    <dgm:pt modelId="{2CF0FBBA-FBCA-476F-9C7C-E0C270EC30A7}" type="pres">
      <dgm:prSet presAssocID="{B1F45302-2EA9-4A4C-9376-04F1F9D22216}" presName="text3" presStyleCnt="0"/>
      <dgm:spPr/>
    </dgm:pt>
    <dgm:pt modelId="{8A34CCEB-6BE4-447B-B524-245A652C9CE5}" type="pres">
      <dgm:prSet presAssocID="{B1F45302-2EA9-4A4C-9376-04F1F9D22216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4482DFE-0246-477E-A66B-B775CF5284C8}" type="pres">
      <dgm:prSet presAssocID="{B1F45302-2EA9-4A4C-9376-04F1F9D22216}" presName="textaccent3" presStyleCnt="0"/>
      <dgm:spPr/>
    </dgm:pt>
    <dgm:pt modelId="{1828E194-98BE-4191-BC01-31665C45BB99}" type="pres">
      <dgm:prSet presAssocID="{B1F45302-2EA9-4A4C-9376-04F1F9D22216}" presName="accentRepeatNode" presStyleLbl="solidAlignAcc1" presStyleIdx="4" presStyleCnt="6"/>
      <dgm:spPr/>
    </dgm:pt>
    <dgm:pt modelId="{E165A0D0-0AF3-4695-89F8-895F6BE80490}" type="pres">
      <dgm:prSet presAssocID="{A2AF3B19-E373-48AB-B88C-4696A2974162}" presName="image3" presStyleCnt="0"/>
      <dgm:spPr/>
    </dgm:pt>
    <dgm:pt modelId="{DA2FFD94-64F9-41A1-A478-AAD2DB3650FB}" type="pres">
      <dgm:prSet presAssocID="{A2AF3B19-E373-48AB-B88C-4696A2974162}" presName="imageRepeatNode" presStyleLbl="alignAcc1" presStyleIdx="2" presStyleCnt="3"/>
      <dgm:spPr/>
    </dgm:pt>
    <dgm:pt modelId="{13C36DA7-4E47-465A-B1B4-7D6769ED1DB2}" type="pres">
      <dgm:prSet presAssocID="{A2AF3B19-E373-48AB-B88C-4696A2974162}" presName="imageaccent3" presStyleCnt="0"/>
      <dgm:spPr/>
    </dgm:pt>
    <dgm:pt modelId="{5A605BBA-99A9-4BD2-AFA8-35B9EC03ECE6}" type="pres">
      <dgm:prSet presAssocID="{A2AF3B19-E373-48AB-B88C-4696A2974162}" presName="accentRepeatNode" presStyleLbl="solidAlignAcc1" presStyleIdx="5" presStyleCnt="6"/>
      <dgm:spPr/>
    </dgm:pt>
  </dgm:ptLst>
  <dgm:cxnLst>
    <dgm:cxn modelId="{5B72332B-6F91-4D05-8A62-E5583790B02F}" type="presOf" srcId="{EB670DC2-1D7B-4031-950E-926375C92065}" destId="{F166292A-2626-4DA4-BF9B-7F80929DB534}" srcOrd="0" destOrd="0" presId="urn:microsoft.com/office/officeart/2008/layout/HexagonCluster"/>
    <dgm:cxn modelId="{CE8F7E33-1AAA-4D58-B22F-AF68136EF20A}" type="presOf" srcId="{4CBDCA53-4366-4D61-A5A6-A6B707EB4726}" destId="{EE735047-9490-43C1-8205-79C799DDB652}" srcOrd="0" destOrd="0" presId="urn:microsoft.com/office/officeart/2008/layout/HexagonCluster"/>
    <dgm:cxn modelId="{1AA8E056-DD8D-43EE-9BF6-49292D1F0C16}" type="presOf" srcId="{CEBDA393-F22E-4C9A-94D7-ABBBCC2008D0}" destId="{48A459E3-226E-403B-98C4-D68DFA12AE4D}" srcOrd="0" destOrd="0" presId="urn:microsoft.com/office/officeart/2008/layout/HexagonCluster"/>
    <dgm:cxn modelId="{927F2A59-DAE5-428B-995B-2842D3740BE9}" type="presOf" srcId="{B1F45302-2EA9-4A4C-9376-04F1F9D22216}" destId="{8A34CCEB-6BE4-447B-B524-245A652C9CE5}" srcOrd="0" destOrd="0" presId="urn:microsoft.com/office/officeart/2008/layout/HexagonCluster"/>
    <dgm:cxn modelId="{A6099DAE-9E64-4710-98D9-9493DCF1D796}" srcId="{04E18001-2137-4971-9013-08044AE2EBA4}" destId="{B1F45302-2EA9-4A4C-9376-04F1F9D22216}" srcOrd="2" destOrd="0" parTransId="{EC866E0D-DB3D-461E-9315-E16709CC4E44}" sibTransId="{A2AF3B19-E373-48AB-B88C-4696A2974162}"/>
    <dgm:cxn modelId="{334EE7AE-07A0-490B-A025-DD5FEF3DBFE7}" type="presOf" srcId="{A2AF3B19-E373-48AB-B88C-4696A2974162}" destId="{DA2FFD94-64F9-41A1-A478-AAD2DB3650FB}" srcOrd="0" destOrd="0" presId="urn:microsoft.com/office/officeart/2008/layout/HexagonCluster"/>
    <dgm:cxn modelId="{CD31D8B1-91A0-4AC5-AA51-D36655FF41E6}" type="presOf" srcId="{04E18001-2137-4971-9013-08044AE2EBA4}" destId="{A182A650-FF94-4808-A59A-67134D39D1F7}" srcOrd="0" destOrd="0" presId="urn:microsoft.com/office/officeart/2008/layout/HexagonCluster"/>
    <dgm:cxn modelId="{AAA5A7B8-8BB5-4144-B814-0E433D4B2D71}" srcId="{04E18001-2137-4971-9013-08044AE2EBA4}" destId="{EB670DC2-1D7B-4031-950E-926375C92065}" srcOrd="1" destOrd="0" parTransId="{043B81AF-935A-41EC-9FBC-E000DB4A7AB1}" sibTransId="{C3177468-6E30-4A46-93FF-D482AAC1197E}"/>
    <dgm:cxn modelId="{E187F4E8-2DF3-4C1A-A384-2F57EE94895A}" srcId="{04E18001-2137-4971-9013-08044AE2EBA4}" destId="{CEBDA393-F22E-4C9A-94D7-ABBBCC2008D0}" srcOrd="0" destOrd="0" parTransId="{5E703BD8-46AB-4AC6-B5D2-FFCA0314D74E}" sibTransId="{4CBDCA53-4366-4D61-A5A6-A6B707EB4726}"/>
    <dgm:cxn modelId="{60D115EA-FF50-4C07-881E-78DCFC7E0BEC}" type="presOf" srcId="{C3177468-6E30-4A46-93FF-D482AAC1197E}" destId="{E2A32906-5B9D-4E83-B2C9-0A39ECBE96A2}" srcOrd="0" destOrd="0" presId="urn:microsoft.com/office/officeart/2008/layout/HexagonCluster"/>
    <dgm:cxn modelId="{D8BB0BEC-8FDB-4AB9-A798-A905C73D1717}" type="presParOf" srcId="{A182A650-FF94-4808-A59A-67134D39D1F7}" destId="{26D96E7E-0712-4756-9825-8A892FC930FC}" srcOrd="0" destOrd="0" presId="urn:microsoft.com/office/officeart/2008/layout/HexagonCluster"/>
    <dgm:cxn modelId="{28B18779-3D0B-464E-8250-21FCAF1F26CC}" type="presParOf" srcId="{26D96E7E-0712-4756-9825-8A892FC930FC}" destId="{48A459E3-226E-403B-98C4-D68DFA12AE4D}" srcOrd="0" destOrd="0" presId="urn:microsoft.com/office/officeart/2008/layout/HexagonCluster"/>
    <dgm:cxn modelId="{E16DD2D5-B9FE-4547-AC56-6C878DDCFB03}" type="presParOf" srcId="{A182A650-FF94-4808-A59A-67134D39D1F7}" destId="{5DE808AE-A1F6-4979-902B-DB1E9E7ED3DE}" srcOrd="1" destOrd="0" presId="urn:microsoft.com/office/officeart/2008/layout/HexagonCluster"/>
    <dgm:cxn modelId="{3B1900C5-7376-4D7D-B292-B8874A19AC8F}" type="presParOf" srcId="{5DE808AE-A1F6-4979-902B-DB1E9E7ED3DE}" destId="{B58C328B-313B-4ECA-9D25-43D529E3ED45}" srcOrd="0" destOrd="0" presId="urn:microsoft.com/office/officeart/2008/layout/HexagonCluster"/>
    <dgm:cxn modelId="{0808D796-FA53-4488-964B-522232D4AD4C}" type="presParOf" srcId="{A182A650-FF94-4808-A59A-67134D39D1F7}" destId="{635CCA7F-42EA-46EB-AB96-99500C57A487}" srcOrd="2" destOrd="0" presId="urn:microsoft.com/office/officeart/2008/layout/HexagonCluster"/>
    <dgm:cxn modelId="{BF74792E-03E4-480B-AB10-5AAE2F7254CC}" type="presParOf" srcId="{635CCA7F-42EA-46EB-AB96-99500C57A487}" destId="{EE735047-9490-43C1-8205-79C799DDB652}" srcOrd="0" destOrd="0" presId="urn:microsoft.com/office/officeart/2008/layout/HexagonCluster"/>
    <dgm:cxn modelId="{B484F90A-4C07-4FFD-8494-9B78881662B4}" type="presParOf" srcId="{A182A650-FF94-4808-A59A-67134D39D1F7}" destId="{30023E9A-BBC4-4571-A85A-B2D8AFD3E101}" srcOrd="3" destOrd="0" presId="urn:microsoft.com/office/officeart/2008/layout/HexagonCluster"/>
    <dgm:cxn modelId="{20ECBE77-757B-48D1-A4C0-EFB7CE9BFBE2}" type="presParOf" srcId="{30023E9A-BBC4-4571-A85A-B2D8AFD3E101}" destId="{A1E93CEE-27D8-4803-94A5-8751D8E5E327}" srcOrd="0" destOrd="0" presId="urn:microsoft.com/office/officeart/2008/layout/HexagonCluster"/>
    <dgm:cxn modelId="{A387E92C-78E0-4F69-8449-728953B3A7E9}" type="presParOf" srcId="{A182A650-FF94-4808-A59A-67134D39D1F7}" destId="{F4B64881-6CFA-475E-8841-3AA2622B1B56}" srcOrd="4" destOrd="0" presId="urn:microsoft.com/office/officeart/2008/layout/HexagonCluster"/>
    <dgm:cxn modelId="{AD666219-290F-4AE8-B65C-28D223C15648}" type="presParOf" srcId="{F4B64881-6CFA-475E-8841-3AA2622B1B56}" destId="{F166292A-2626-4DA4-BF9B-7F80929DB534}" srcOrd="0" destOrd="0" presId="urn:microsoft.com/office/officeart/2008/layout/HexagonCluster"/>
    <dgm:cxn modelId="{86C59A77-3614-48BF-8034-4B8C14D19D94}" type="presParOf" srcId="{A182A650-FF94-4808-A59A-67134D39D1F7}" destId="{236ADFB5-2135-4DF2-8A13-B845898F7025}" srcOrd="5" destOrd="0" presId="urn:microsoft.com/office/officeart/2008/layout/HexagonCluster"/>
    <dgm:cxn modelId="{1D3E9241-9C0C-4548-BD07-B4BDE3B9C3C3}" type="presParOf" srcId="{236ADFB5-2135-4DF2-8A13-B845898F7025}" destId="{901E9487-B6FD-42E2-96B5-CF5B5E71A12B}" srcOrd="0" destOrd="0" presId="urn:microsoft.com/office/officeart/2008/layout/HexagonCluster"/>
    <dgm:cxn modelId="{C152EA3E-04E2-4E4E-B155-F479448F201D}" type="presParOf" srcId="{A182A650-FF94-4808-A59A-67134D39D1F7}" destId="{BA63CA5B-E96B-40DF-976C-4A4DE1068B10}" srcOrd="6" destOrd="0" presId="urn:microsoft.com/office/officeart/2008/layout/HexagonCluster"/>
    <dgm:cxn modelId="{04D8B09A-82B0-427C-AB2F-52145A9D9E22}" type="presParOf" srcId="{BA63CA5B-E96B-40DF-976C-4A4DE1068B10}" destId="{E2A32906-5B9D-4E83-B2C9-0A39ECBE96A2}" srcOrd="0" destOrd="0" presId="urn:microsoft.com/office/officeart/2008/layout/HexagonCluster"/>
    <dgm:cxn modelId="{E0717E14-15BA-4C30-A604-CD3BB45B6629}" type="presParOf" srcId="{A182A650-FF94-4808-A59A-67134D39D1F7}" destId="{07A4F8D8-C210-4780-95FC-DFE6C109698E}" srcOrd="7" destOrd="0" presId="urn:microsoft.com/office/officeart/2008/layout/HexagonCluster"/>
    <dgm:cxn modelId="{51BF3631-CCB6-4B30-94D6-04769F2BBA41}" type="presParOf" srcId="{07A4F8D8-C210-4780-95FC-DFE6C109698E}" destId="{410D1EFB-F05B-4A61-B71E-BC1202383AD8}" srcOrd="0" destOrd="0" presId="urn:microsoft.com/office/officeart/2008/layout/HexagonCluster"/>
    <dgm:cxn modelId="{46854F1E-4F25-4AA9-B0DF-076C60085C8D}" type="presParOf" srcId="{A182A650-FF94-4808-A59A-67134D39D1F7}" destId="{2CF0FBBA-FBCA-476F-9C7C-E0C270EC30A7}" srcOrd="8" destOrd="0" presId="urn:microsoft.com/office/officeart/2008/layout/HexagonCluster"/>
    <dgm:cxn modelId="{68626354-FFEE-4750-9905-C2FFE191EBC0}" type="presParOf" srcId="{2CF0FBBA-FBCA-476F-9C7C-E0C270EC30A7}" destId="{8A34CCEB-6BE4-447B-B524-245A652C9CE5}" srcOrd="0" destOrd="0" presId="urn:microsoft.com/office/officeart/2008/layout/HexagonCluster"/>
    <dgm:cxn modelId="{D7CF2CBD-E302-4F5F-B189-9083BEFF317D}" type="presParOf" srcId="{A182A650-FF94-4808-A59A-67134D39D1F7}" destId="{14482DFE-0246-477E-A66B-B775CF5284C8}" srcOrd="9" destOrd="0" presId="urn:microsoft.com/office/officeart/2008/layout/HexagonCluster"/>
    <dgm:cxn modelId="{D21BEEED-DEEF-4426-9DD3-79881A03D5E5}" type="presParOf" srcId="{14482DFE-0246-477E-A66B-B775CF5284C8}" destId="{1828E194-98BE-4191-BC01-31665C45BB99}" srcOrd="0" destOrd="0" presId="urn:microsoft.com/office/officeart/2008/layout/HexagonCluster"/>
    <dgm:cxn modelId="{14FC5C79-07EE-49F9-AA21-3B6227AE9ED0}" type="presParOf" srcId="{A182A650-FF94-4808-A59A-67134D39D1F7}" destId="{E165A0D0-0AF3-4695-89F8-895F6BE80490}" srcOrd="10" destOrd="0" presId="urn:microsoft.com/office/officeart/2008/layout/HexagonCluster"/>
    <dgm:cxn modelId="{62DF9D5F-4F95-4328-B8BA-39C23DD51927}" type="presParOf" srcId="{E165A0D0-0AF3-4695-89F8-895F6BE80490}" destId="{DA2FFD94-64F9-41A1-A478-AAD2DB3650FB}" srcOrd="0" destOrd="0" presId="urn:microsoft.com/office/officeart/2008/layout/HexagonCluster"/>
    <dgm:cxn modelId="{C881EE50-5E07-40E5-BCDB-BEEE1D43C441}" type="presParOf" srcId="{A182A650-FF94-4808-A59A-67134D39D1F7}" destId="{13C36DA7-4E47-465A-B1B4-7D6769ED1DB2}" srcOrd="11" destOrd="0" presId="urn:microsoft.com/office/officeart/2008/layout/HexagonCluster"/>
    <dgm:cxn modelId="{50FF9AE8-218E-4218-8212-CB738C47FEF2}" type="presParOf" srcId="{13C36DA7-4E47-465A-B1B4-7D6769ED1DB2}" destId="{5A605BBA-99A9-4BD2-AFA8-35B9EC03ECE6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FF9634-290F-4DB2-A688-4775335FA28F}" type="doc">
      <dgm:prSet loTypeId="urn:microsoft.com/office/officeart/2011/layout/RadialPicture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01B8BE8-E4A0-46BF-93A1-AE1F7CFC9D95}">
      <dgm:prSet phldrT="[Text]"/>
      <dgm:spPr/>
      <dgm:t>
        <a:bodyPr/>
        <a:lstStyle/>
        <a:p>
          <a:r>
            <a:rPr lang="en-GB" dirty="0"/>
            <a:t>Instant Quote</a:t>
          </a:r>
        </a:p>
      </dgm:t>
    </dgm:pt>
    <dgm:pt modelId="{61115F10-37ED-4289-842E-BC3FA766557C}" type="parTrans" cxnId="{855D6DC8-CB0D-4E8B-B179-25F4A2894298}">
      <dgm:prSet/>
      <dgm:spPr/>
      <dgm:t>
        <a:bodyPr/>
        <a:lstStyle/>
        <a:p>
          <a:endParaRPr lang="en-GB"/>
        </a:p>
      </dgm:t>
    </dgm:pt>
    <dgm:pt modelId="{0A3388F6-DD86-4B75-9EB7-8612FD940945}" type="sibTrans" cxnId="{855D6DC8-CB0D-4E8B-B179-25F4A2894298}">
      <dgm:prSet/>
      <dgm:spPr/>
      <dgm:t>
        <a:bodyPr/>
        <a:lstStyle/>
        <a:p>
          <a:endParaRPr lang="en-GB"/>
        </a:p>
      </dgm:t>
    </dgm:pt>
    <dgm:pt modelId="{EFE5A390-6C0E-4EA7-BB75-70488EF4F299}">
      <dgm:prSet phldrT="[Text]"/>
      <dgm:spPr/>
      <dgm:t>
        <a:bodyPr/>
        <a:lstStyle/>
        <a:p>
          <a:r>
            <a:rPr lang="en-GB" dirty="0"/>
            <a:t>Your Website</a:t>
          </a:r>
        </a:p>
      </dgm:t>
    </dgm:pt>
    <dgm:pt modelId="{403F3FF5-1B8C-479F-8D6F-307E0E85B1BC}" type="parTrans" cxnId="{67DE422A-3754-489B-89B2-CB4EE870B14A}">
      <dgm:prSet/>
      <dgm:spPr/>
      <dgm:t>
        <a:bodyPr/>
        <a:lstStyle/>
        <a:p>
          <a:endParaRPr lang="en-GB"/>
        </a:p>
      </dgm:t>
    </dgm:pt>
    <dgm:pt modelId="{0B010BFE-30BB-4E07-A052-DA8D30DD4D99}" type="sibTrans" cxnId="{67DE422A-3754-489B-89B2-CB4EE870B14A}">
      <dgm:prSet/>
      <dgm:spPr/>
      <dgm:t>
        <a:bodyPr/>
        <a:lstStyle/>
        <a:p>
          <a:endParaRPr lang="en-GB"/>
        </a:p>
      </dgm:t>
    </dgm:pt>
    <dgm:pt modelId="{505BF08F-9AE5-4344-AA59-75D8B2E3D9D5}">
      <dgm:prSet phldrT="[Text]"/>
      <dgm:spPr/>
      <dgm:t>
        <a:bodyPr/>
        <a:lstStyle/>
        <a:p>
          <a:r>
            <a:rPr lang="en-GB" dirty="0"/>
            <a:t>Agency Website</a:t>
          </a:r>
        </a:p>
      </dgm:t>
    </dgm:pt>
    <dgm:pt modelId="{AEEC1F1F-310D-41DE-830E-5A1DAA016CD8}" type="parTrans" cxnId="{B7614927-2661-4018-A9C5-62AEB1E7690E}">
      <dgm:prSet/>
      <dgm:spPr/>
      <dgm:t>
        <a:bodyPr/>
        <a:lstStyle/>
        <a:p>
          <a:endParaRPr lang="en-GB"/>
        </a:p>
      </dgm:t>
    </dgm:pt>
    <dgm:pt modelId="{97885FDE-0CFD-4449-B182-9E1BC8BF2C6F}" type="sibTrans" cxnId="{B7614927-2661-4018-A9C5-62AEB1E7690E}">
      <dgm:prSet/>
      <dgm:spPr/>
      <dgm:t>
        <a:bodyPr/>
        <a:lstStyle/>
        <a:p>
          <a:endParaRPr lang="en-GB"/>
        </a:p>
      </dgm:t>
    </dgm:pt>
    <dgm:pt modelId="{45B32FFF-2DF4-4D71-812C-E527282CE0B2}">
      <dgm:prSet phldrT="[Text]"/>
      <dgm:spPr/>
      <dgm:t>
        <a:bodyPr/>
        <a:lstStyle/>
        <a:p>
          <a:r>
            <a:rPr lang="en-GB" dirty="0"/>
            <a:t>Directory Website</a:t>
          </a:r>
        </a:p>
      </dgm:t>
    </dgm:pt>
    <dgm:pt modelId="{B88F94BB-F678-4E76-85C8-BB44E7ADA1EF}" type="parTrans" cxnId="{55C1F39D-FF36-4501-9588-EBD79A9B1C5C}">
      <dgm:prSet/>
      <dgm:spPr/>
      <dgm:t>
        <a:bodyPr/>
        <a:lstStyle/>
        <a:p>
          <a:endParaRPr lang="en-GB"/>
        </a:p>
      </dgm:t>
    </dgm:pt>
    <dgm:pt modelId="{93DF20B4-5E51-4BED-AD4A-7964FAF6D7F8}" type="sibTrans" cxnId="{55C1F39D-FF36-4501-9588-EBD79A9B1C5C}">
      <dgm:prSet/>
      <dgm:spPr/>
      <dgm:t>
        <a:bodyPr/>
        <a:lstStyle/>
        <a:p>
          <a:endParaRPr lang="en-GB"/>
        </a:p>
      </dgm:t>
    </dgm:pt>
    <dgm:pt modelId="{F5E0275C-F20E-46DA-AF45-7AFFB2D33EF6}" type="pres">
      <dgm:prSet presAssocID="{D5FF9634-290F-4DB2-A688-4775335FA28F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67C23975-5629-4BD1-9AF6-36ED54DCADC3}" type="pres">
      <dgm:prSet presAssocID="{B01B8BE8-E4A0-46BF-93A1-AE1F7CFC9D95}" presName="Parent" presStyleLbl="node1" presStyleIdx="0" presStyleCnt="2">
        <dgm:presLayoutVars>
          <dgm:chMax val="4"/>
          <dgm:chPref val="3"/>
        </dgm:presLayoutVars>
      </dgm:prSet>
      <dgm:spPr/>
    </dgm:pt>
    <dgm:pt modelId="{93F94AB6-8287-4F7E-A401-5E999AEF15AE}" type="pres">
      <dgm:prSet presAssocID="{EFE5A390-6C0E-4EA7-BB75-70488EF4F299}" presName="Accent" presStyleLbl="node1" presStyleIdx="1" presStyleCnt="2"/>
      <dgm:spPr/>
    </dgm:pt>
    <dgm:pt modelId="{41BEF2CB-ECF8-4AFA-8410-D9DFED116110}" type="pres">
      <dgm:prSet presAssocID="{EFE5A390-6C0E-4EA7-BB75-70488EF4F299}" presName="Image1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46EFB78-B859-48F1-B4EC-80F936185A08}" type="pres">
      <dgm:prSet presAssocID="{EFE5A390-6C0E-4EA7-BB75-70488EF4F299}" presName="Child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01AA4F1-1E56-4A02-A44E-2EC09B38C6CA}" type="pres">
      <dgm:prSet presAssocID="{505BF08F-9AE5-4344-AA59-75D8B2E3D9D5}" presName="Image2" presStyleCnt="0"/>
      <dgm:spPr/>
    </dgm:pt>
    <dgm:pt modelId="{7B0A83D3-C58D-437B-852F-0FA75351ADD5}" type="pres">
      <dgm:prSet presAssocID="{505BF08F-9AE5-4344-AA59-75D8B2E3D9D5}" presName="Image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AC7682F-2AC9-4167-A55B-80A087AE9D24}" type="pres">
      <dgm:prSet presAssocID="{505BF08F-9AE5-4344-AA59-75D8B2E3D9D5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B7099E3-EA66-4361-8EE9-3A303D0D6BFD}" type="pres">
      <dgm:prSet presAssocID="{45B32FFF-2DF4-4D71-812C-E527282CE0B2}" presName="Image3" presStyleCnt="0"/>
      <dgm:spPr/>
    </dgm:pt>
    <dgm:pt modelId="{890252E4-B959-4F21-B1FB-D02CA4555965}" type="pres">
      <dgm:prSet presAssocID="{45B32FFF-2DF4-4D71-812C-E527282CE0B2}" presName="Image" presStyleLbl="fgImgPlac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4A27F81-FC3A-4BCA-ABAE-57F912AAF9B4}" type="pres">
      <dgm:prSet presAssocID="{45B32FFF-2DF4-4D71-812C-E527282CE0B2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7614927-2661-4018-A9C5-62AEB1E7690E}" srcId="{B01B8BE8-E4A0-46BF-93A1-AE1F7CFC9D95}" destId="{505BF08F-9AE5-4344-AA59-75D8B2E3D9D5}" srcOrd="1" destOrd="0" parTransId="{AEEC1F1F-310D-41DE-830E-5A1DAA016CD8}" sibTransId="{97885FDE-0CFD-4449-B182-9E1BC8BF2C6F}"/>
    <dgm:cxn modelId="{67DE422A-3754-489B-89B2-CB4EE870B14A}" srcId="{B01B8BE8-E4A0-46BF-93A1-AE1F7CFC9D95}" destId="{EFE5A390-6C0E-4EA7-BB75-70488EF4F299}" srcOrd="0" destOrd="0" parTransId="{403F3FF5-1B8C-479F-8D6F-307E0E85B1BC}" sibTransId="{0B010BFE-30BB-4E07-A052-DA8D30DD4D99}"/>
    <dgm:cxn modelId="{F1CCDE35-53EA-4B31-89BF-106CC97CE263}" type="presOf" srcId="{D5FF9634-290F-4DB2-A688-4775335FA28F}" destId="{F5E0275C-F20E-46DA-AF45-7AFFB2D33EF6}" srcOrd="0" destOrd="0" presId="urn:microsoft.com/office/officeart/2011/layout/RadialPictureList"/>
    <dgm:cxn modelId="{01F7D63B-CDF8-4F05-85E0-BC46188890AB}" type="presOf" srcId="{505BF08F-9AE5-4344-AA59-75D8B2E3D9D5}" destId="{AAC7682F-2AC9-4167-A55B-80A087AE9D24}" srcOrd="0" destOrd="0" presId="urn:microsoft.com/office/officeart/2011/layout/RadialPictureList"/>
    <dgm:cxn modelId="{EDDAAB8A-BD1B-45E9-9EB9-5B3A63ADE36C}" type="presOf" srcId="{B01B8BE8-E4A0-46BF-93A1-AE1F7CFC9D95}" destId="{67C23975-5629-4BD1-9AF6-36ED54DCADC3}" srcOrd="0" destOrd="0" presId="urn:microsoft.com/office/officeart/2011/layout/RadialPictureList"/>
    <dgm:cxn modelId="{55C1F39D-FF36-4501-9588-EBD79A9B1C5C}" srcId="{B01B8BE8-E4A0-46BF-93A1-AE1F7CFC9D95}" destId="{45B32FFF-2DF4-4D71-812C-E527282CE0B2}" srcOrd="2" destOrd="0" parTransId="{B88F94BB-F678-4E76-85C8-BB44E7ADA1EF}" sibTransId="{93DF20B4-5E51-4BED-AD4A-7964FAF6D7F8}"/>
    <dgm:cxn modelId="{5E2E69C8-EF81-47E0-AEAF-33AC9F82FCBA}" type="presOf" srcId="{EFE5A390-6C0E-4EA7-BB75-70488EF4F299}" destId="{846EFB78-B859-48F1-B4EC-80F936185A08}" srcOrd="0" destOrd="0" presId="urn:microsoft.com/office/officeart/2011/layout/RadialPictureList"/>
    <dgm:cxn modelId="{855D6DC8-CB0D-4E8B-B179-25F4A2894298}" srcId="{D5FF9634-290F-4DB2-A688-4775335FA28F}" destId="{B01B8BE8-E4A0-46BF-93A1-AE1F7CFC9D95}" srcOrd="0" destOrd="0" parTransId="{61115F10-37ED-4289-842E-BC3FA766557C}" sibTransId="{0A3388F6-DD86-4B75-9EB7-8612FD940945}"/>
    <dgm:cxn modelId="{9CE4D1D7-D7B8-4684-830C-A7F8E3AB08BF}" type="presOf" srcId="{45B32FFF-2DF4-4D71-812C-E527282CE0B2}" destId="{14A27F81-FC3A-4BCA-ABAE-57F912AAF9B4}" srcOrd="0" destOrd="0" presId="urn:microsoft.com/office/officeart/2011/layout/RadialPictureList"/>
    <dgm:cxn modelId="{64DD770F-4DFC-445A-9293-D362C42F502C}" type="presParOf" srcId="{F5E0275C-F20E-46DA-AF45-7AFFB2D33EF6}" destId="{67C23975-5629-4BD1-9AF6-36ED54DCADC3}" srcOrd="0" destOrd="0" presId="urn:microsoft.com/office/officeart/2011/layout/RadialPictureList"/>
    <dgm:cxn modelId="{46D12889-2A04-425A-A926-25DDD42E422C}" type="presParOf" srcId="{F5E0275C-F20E-46DA-AF45-7AFFB2D33EF6}" destId="{93F94AB6-8287-4F7E-A401-5E999AEF15AE}" srcOrd="1" destOrd="0" presId="urn:microsoft.com/office/officeart/2011/layout/RadialPictureList"/>
    <dgm:cxn modelId="{6AEAF024-C027-4425-BFA1-CBF4D5394ECA}" type="presParOf" srcId="{F5E0275C-F20E-46DA-AF45-7AFFB2D33EF6}" destId="{41BEF2CB-ECF8-4AFA-8410-D9DFED116110}" srcOrd="2" destOrd="0" presId="urn:microsoft.com/office/officeart/2011/layout/RadialPictureList"/>
    <dgm:cxn modelId="{02A758A0-66E2-4A53-8774-80EDF19C022C}" type="presParOf" srcId="{F5E0275C-F20E-46DA-AF45-7AFFB2D33EF6}" destId="{846EFB78-B859-48F1-B4EC-80F936185A08}" srcOrd="3" destOrd="0" presId="urn:microsoft.com/office/officeart/2011/layout/RadialPictureList"/>
    <dgm:cxn modelId="{959179E4-53D2-4516-AC43-8CF3EB4C2EE7}" type="presParOf" srcId="{F5E0275C-F20E-46DA-AF45-7AFFB2D33EF6}" destId="{301AA4F1-1E56-4A02-A44E-2EC09B38C6CA}" srcOrd="4" destOrd="0" presId="urn:microsoft.com/office/officeart/2011/layout/RadialPictureList"/>
    <dgm:cxn modelId="{FB269845-D637-415C-8912-EE9473EB17BC}" type="presParOf" srcId="{301AA4F1-1E56-4A02-A44E-2EC09B38C6CA}" destId="{7B0A83D3-C58D-437B-852F-0FA75351ADD5}" srcOrd="0" destOrd="0" presId="urn:microsoft.com/office/officeart/2011/layout/RadialPictureList"/>
    <dgm:cxn modelId="{98591CCC-F4DA-4DD1-BFAE-8270DD1B13B5}" type="presParOf" srcId="{F5E0275C-F20E-46DA-AF45-7AFFB2D33EF6}" destId="{AAC7682F-2AC9-4167-A55B-80A087AE9D24}" srcOrd="5" destOrd="0" presId="urn:microsoft.com/office/officeart/2011/layout/RadialPictureList"/>
    <dgm:cxn modelId="{0056FA25-1ED7-4F53-9C3E-BE47860F78DD}" type="presParOf" srcId="{F5E0275C-F20E-46DA-AF45-7AFFB2D33EF6}" destId="{DB7099E3-EA66-4361-8EE9-3A303D0D6BFD}" srcOrd="6" destOrd="0" presId="urn:microsoft.com/office/officeart/2011/layout/RadialPictureList"/>
    <dgm:cxn modelId="{95A49002-67BA-4808-A289-D1BF540ABD05}" type="presParOf" srcId="{DB7099E3-EA66-4361-8EE9-3A303D0D6BFD}" destId="{890252E4-B959-4F21-B1FB-D02CA4555965}" srcOrd="0" destOrd="0" presId="urn:microsoft.com/office/officeart/2011/layout/RadialPictureList"/>
    <dgm:cxn modelId="{A769D952-AE86-4C81-8A0A-22B86BF37C63}" type="presParOf" srcId="{F5E0275C-F20E-46DA-AF45-7AFFB2D33EF6}" destId="{14A27F81-FC3A-4BCA-ABAE-57F912AAF9B4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528BD-3C80-42F4-AAAF-CF527EA3C374}">
      <dsp:nvSpPr>
        <dsp:cNvPr id="0" name=""/>
        <dsp:cNvSpPr/>
      </dsp:nvSpPr>
      <dsp:spPr>
        <a:xfrm>
          <a:off x="5335020" y="0"/>
          <a:ext cx="4997417" cy="401540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136D1-9554-4A18-B50A-3FCA46C22FA0}">
      <dsp:nvSpPr>
        <dsp:cNvPr id="0" name=""/>
        <dsp:cNvSpPr/>
      </dsp:nvSpPr>
      <dsp:spPr>
        <a:xfrm>
          <a:off x="5476804" y="56"/>
          <a:ext cx="2083322" cy="187097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Automatic Quotations</a:t>
          </a:r>
        </a:p>
      </dsp:txBody>
      <dsp:txXfrm>
        <a:off x="5568137" y="91389"/>
        <a:ext cx="1900656" cy="1688305"/>
      </dsp:txXfrm>
    </dsp:sp>
    <dsp:sp modelId="{4736F890-4A6F-477D-8641-3572E643318C}">
      <dsp:nvSpPr>
        <dsp:cNvPr id="0" name=""/>
        <dsp:cNvSpPr/>
      </dsp:nvSpPr>
      <dsp:spPr>
        <a:xfrm>
          <a:off x="8088153" y="56"/>
          <a:ext cx="2083322" cy="1870971"/>
        </a:xfrm>
        <a:prstGeom prst="roundRect">
          <a:avLst/>
        </a:prstGeom>
        <a:solidFill>
          <a:schemeClr val="accent5">
            <a:hueOff val="5129271"/>
            <a:satOff val="-1832"/>
            <a:lumOff val="294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Online Card Payments</a:t>
          </a:r>
        </a:p>
      </dsp:txBody>
      <dsp:txXfrm>
        <a:off x="8179486" y="91389"/>
        <a:ext cx="1900656" cy="1688305"/>
      </dsp:txXfrm>
    </dsp:sp>
    <dsp:sp modelId="{DF3D9087-B39C-4D93-B502-89C89C082A18}">
      <dsp:nvSpPr>
        <dsp:cNvPr id="0" name=""/>
        <dsp:cNvSpPr/>
      </dsp:nvSpPr>
      <dsp:spPr>
        <a:xfrm>
          <a:off x="5517039" y="2142116"/>
          <a:ext cx="2083322" cy="1870971"/>
        </a:xfrm>
        <a:prstGeom prst="roundRect">
          <a:avLst/>
        </a:prstGeom>
        <a:solidFill>
          <a:schemeClr val="accent5">
            <a:hueOff val="10258542"/>
            <a:satOff val="-3664"/>
            <a:lumOff val="58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Bookings Management</a:t>
          </a:r>
        </a:p>
      </dsp:txBody>
      <dsp:txXfrm>
        <a:off x="5608372" y="2233449"/>
        <a:ext cx="1900656" cy="1688305"/>
      </dsp:txXfrm>
    </dsp:sp>
    <dsp:sp modelId="{8DB49880-5ED7-4FA3-BE45-EC90EFD0FD53}">
      <dsp:nvSpPr>
        <dsp:cNvPr id="0" name=""/>
        <dsp:cNvSpPr/>
      </dsp:nvSpPr>
      <dsp:spPr>
        <a:xfrm>
          <a:off x="8128388" y="2142116"/>
          <a:ext cx="2083322" cy="1870971"/>
        </a:xfrm>
        <a:prstGeom prst="roundRect">
          <a:avLst/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Automatic Customer Revues</a:t>
          </a:r>
        </a:p>
      </dsp:txBody>
      <dsp:txXfrm>
        <a:off x="8219721" y="2233449"/>
        <a:ext cx="1900656" cy="16883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459E3-226E-403B-98C4-D68DFA12AE4D}">
      <dsp:nvSpPr>
        <dsp:cNvPr id="0" name=""/>
        <dsp:cNvSpPr/>
      </dsp:nvSpPr>
      <dsp:spPr>
        <a:xfrm>
          <a:off x="1632187" y="2462631"/>
          <a:ext cx="1739518" cy="149976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Reporting</a:t>
          </a:r>
        </a:p>
      </dsp:txBody>
      <dsp:txXfrm>
        <a:off x="1902128" y="2695367"/>
        <a:ext cx="1199637" cy="1034296"/>
      </dsp:txXfrm>
    </dsp:sp>
    <dsp:sp modelId="{B58C328B-313B-4ECA-9D25-43D529E3ED45}">
      <dsp:nvSpPr>
        <dsp:cNvPr id="0" name=""/>
        <dsp:cNvSpPr/>
      </dsp:nvSpPr>
      <dsp:spPr>
        <a:xfrm>
          <a:off x="1677377" y="3124748"/>
          <a:ext cx="203666" cy="17553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735047-9490-43C1-8205-79C799DDB652}">
      <dsp:nvSpPr>
        <dsp:cNvPr id="0" name=""/>
        <dsp:cNvSpPr/>
      </dsp:nvSpPr>
      <dsp:spPr>
        <a:xfrm>
          <a:off x="145239" y="1657075"/>
          <a:ext cx="1739518" cy="149976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E93CEE-27D8-4803-94A5-8751D8E5E327}">
      <dsp:nvSpPr>
        <dsp:cNvPr id="0" name=""/>
        <dsp:cNvSpPr/>
      </dsp:nvSpPr>
      <dsp:spPr>
        <a:xfrm>
          <a:off x="1329474" y="2958724"/>
          <a:ext cx="203666" cy="17553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6292A-2626-4DA4-BF9B-7F80929DB534}">
      <dsp:nvSpPr>
        <dsp:cNvPr id="0" name=""/>
        <dsp:cNvSpPr/>
      </dsp:nvSpPr>
      <dsp:spPr>
        <a:xfrm>
          <a:off x="3114183" y="1639244"/>
          <a:ext cx="1739518" cy="149976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Marketing</a:t>
          </a:r>
        </a:p>
      </dsp:txBody>
      <dsp:txXfrm>
        <a:off x="3384124" y="1871980"/>
        <a:ext cx="1199637" cy="1034296"/>
      </dsp:txXfrm>
    </dsp:sp>
    <dsp:sp modelId="{901E9487-B6FD-42E2-96B5-CF5B5E71A12B}">
      <dsp:nvSpPr>
        <dsp:cNvPr id="0" name=""/>
        <dsp:cNvSpPr/>
      </dsp:nvSpPr>
      <dsp:spPr>
        <a:xfrm>
          <a:off x="4303370" y="2939308"/>
          <a:ext cx="203666" cy="17553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32906-5B9D-4E83-B2C9-0A39ECBE96A2}">
      <dsp:nvSpPr>
        <dsp:cNvPr id="0" name=""/>
        <dsp:cNvSpPr/>
      </dsp:nvSpPr>
      <dsp:spPr>
        <a:xfrm>
          <a:off x="4596178" y="2462631"/>
          <a:ext cx="1739518" cy="149976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D1EFB-F05B-4A61-B71E-BC1202383AD8}">
      <dsp:nvSpPr>
        <dsp:cNvPr id="0" name=""/>
        <dsp:cNvSpPr/>
      </dsp:nvSpPr>
      <dsp:spPr>
        <a:xfrm>
          <a:off x="4641369" y="3124748"/>
          <a:ext cx="203666" cy="17553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4CCEB-6BE4-447B-B524-245A652C9CE5}">
      <dsp:nvSpPr>
        <dsp:cNvPr id="0" name=""/>
        <dsp:cNvSpPr/>
      </dsp:nvSpPr>
      <dsp:spPr>
        <a:xfrm>
          <a:off x="1632187" y="819424"/>
          <a:ext cx="1739518" cy="149976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Finance</a:t>
          </a:r>
        </a:p>
      </dsp:txBody>
      <dsp:txXfrm>
        <a:off x="1902128" y="1052160"/>
        <a:ext cx="1199637" cy="1034296"/>
      </dsp:txXfrm>
    </dsp:sp>
    <dsp:sp modelId="{1828E194-98BE-4191-BC01-31665C45BB99}">
      <dsp:nvSpPr>
        <dsp:cNvPr id="0" name=""/>
        <dsp:cNvSpPr/>
      </dsp:nvSpPr>
      <dsp:spPr>
        <a:xfrm>
          <a:off x="2811469" y="851915"/>
          <a:ext cx="203666" cy="17553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FFD94-64F9-41A1-A478-AAD2DB3650FB}">
      <dsp:nvSpPr>
        <dsp:cNvPr id="0" name=""/>
        <dsp:cNvSpPr/>
      </dsp:nvSpPr>
      <dsp:spPr>
        <a:xfrm>
          <a:off x="3114183" y="0"/>
          <a:ext cx="1739518" cy="149976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05BBA-99A9-4BD2-AFA8-35B9EC03ECE6}">
      <dsp:nvSpPr>
        <dsp:cNvPr id="0" name=""/>
        <dsp:cNvSpPr/>
      </dsp:nvSpPr>
      <dsp:spPr>
        <a:xfrm>
          <a:off x="3165563" y="658550"/>
          <a:ext cx="203666" cy="17553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23975-5629-4BD1-9AF6-36ED54DCADC3}">
      <dsp:nvSpPr>
        <dsp:cNvPr id="0" name=""/>
        <dsp:cNvSpPr/>
      </dsp:nvSpPr>
      <dsp:spPr>
        <a:xfrm>
          <a:off x="1618678" y="1132607"/>
          <a:ext cx="2036966" cy="2037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/>
            <a:t>Instant Quote</a:t>
          </a:r>
        </a:p>
      </dsp:txBody>
      <dsp:txXfrm>
        <a:off x="1916985" y="1430929"/>
        <a:ext cx="1440352" cy="1440423"/>
      </dsp:txXfrm>
    </dsp:sp>
    <dsp:sp modelId="{93F94AB6-8287-4F7E-A401-5E999AEF15AE}">
      <dsp:nvSpPr>
        <dsp:cNvPr id="0" name=""/>
        <dsp:cNvSpPr/>
      </dsp:nvSpPr>
      <dsp:spPr>
        <a:xfrm>
          <a:off x="568243" y="0"/>
          <a:ext cx="4106188" cy="4280452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EF2CB-ECF8-4AFA-8410-D9DFED116110}">
      <dsp:nvSpPr>
        <dsp:cNvPr id="0" name=""/>
        <dsp:cNvSpPr/>
      </dsp:nvSpPr>
      <dsp:spPr>
        <a:xfrm>
          <a:off x="3591741" y="360842"/>
          <a:ext cx="1091210" cy="109151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EFB78-B859-48F1-B4EC-80F936185A08}">
      <dsp:nvSpPr>
        <dsp:cNvPr id="0" name=""/>
        <dsp:cNvSpPr/>
      </dsp:nvSpPr>
      <dsp:spPr>
        <a:xfrm>
          <a:off x="4765721" y="378391"/>
          <a:ext cx="1460627" cy="1056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GB" sz="2900" kern="1200" dirty="0"/>
            <a:t>Your Website</a:t>
          </a:r>
        </a:p>
      </dsp:txBody>
      <dsp:txXfrm>
        <a:off x="4765721" y="378391"/>
        <a:ext cx="1460627" cy="1056415"/>
      </dsp:txXfrm>
    </dsp:sp>
    <dsp:sp modelId="{7B0A83D3-C58D-437B-852F-0FA75351ADD5}">
      <dsp:nvSpPr>
        <dsp:cNvPr id="0" name=""/>
        <dsp:cNvSpPr/>
      </dsp:nvSpPr>
      <dsp:spPr>
        <a:xfrm>
          <a:off x="4013498" y="1602601"/>
          <a:ext cx="1091210" cy="109151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C7682F-2AC9-4167-A55B-80A087AE9D24}">
      <dsp:nvSpPr>
        <dsp:cNvPr id="0" name=""/>
        <dsp:cNvSpPr/>
      </dsp:nvSpPr>
      <dsp:spPr>
        <a:xfrm>
          <a:off x="5193563" y="1618010"/>
          <a:ext cx="1460627" cy="1056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GB" sz="2900" kern="1200" dirty="0"/>
            <a:t>Agency Website</a:t>
          </a:r>
        </a:p>
      </dsp:txBody>
      <dsp:txXfrm>
        <a:off x="5193563" y="1618010"/>
        <a:ext cx="1460627" cy="1056415"/>
      </dsp:txXfrm>
    </dsp:sp>
    <dsp:sp modelId="{890252E4-B959-4F21-B1FB-D02CA4555965}">
      <dsp:nvSpPr>
        <dsp:cNvPr id="0" name=""/>
        <dsp:cNvSpPr/>
      </dsp:nvSpPr>
      <dsp:spPr>
        <a:xfrm>
          <a:off x="3591741" y="2861910"/>
          <a:ext cx="1091210" cy="109151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27F81-FC3A-4BCA-ABAE-57F912AAF9B4}">
      <dsp:nvSpPr>
        <dsp:cNvPr id="0" name=""/>
        <dsp:cNvSpPr/>
      </dsp:nvSpPr>
      <dsp:spPr>
        <a:xfrm>
          <a:off x="4765721" y="2884168"/>
          <a:ext cx="1460627" cy="1056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GB" sz="2900" kern="1200" dirty="0"/>
            <a:t>Directory Website</a:t>
          </a:r>
        </a:p>
      </dsp:txBody>
      <dsp:txXfrm>
        <a:off x="4765721" y="2884168"/>
        <a:ext cx="1460627" cy="1056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85F56-5821-4CA5-8024-6FC20F24B86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51012" y="1300785"/>
            <a:ext cx="8689976" cy="250921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99FE6-BBAB-4659-9F53-CAE4603228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3C631B-FE0B-4345-9D5D-71F7FB458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718" y="0"/>
            <a:ext cx="12263718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D89D813-2092-4D32-BCD7-90B8489CA4BB}"/>
              </a:ext>
            </a:extLst>
          </p:cNvPr>
          <p:cNvSpPr/>
          <p:nvPr/>
        </p:nvSpPr>
        <p:spPr>
          <a:xfrm>
            <a:off x="104458" y="261851"/>
            <a:ext cx="5955683" cy="1515304"/>
          </a:xfrm>
          <a:prstGeom prst="rect">
            <a:avLst/>
          </a:prstGeom>
          <a:gradFill flip="none" rotWithShape="1">
            <a:gsLst>
              <a:gs pos="32000">
                <a:schemeClr val="bg1">
                  <a:tint val="90000"/>
                  <a:lumMod val="110000"/>
                  <a:alpha val="50000"/>
                </a:schemeClr>
              </a:gs>
              <a:gs pos="100000">
                <a:schemeClr val="bg1">
                  <a:shade val="64000"/>
                  <a:lumMod val="8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Still spending time on quotes?</a:t>
            </a:r>
            <a:endParaRPr lang="en-GB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AD986C-0EB0-47DA-ABEC-011FCE748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48" y="4218090"/>
            <a:ext cx="2231822" cy="223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4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53A66-5D5A-4A53-8CFC-9653E1F0D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 dirty="0"/>
              <a:t>We automate your business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6F31FB8-A0EF-4AFE-8B45-A26C86B473D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36198775"/>
              </p:ext>
            </p:extLst>
          </p:nvPr>
        </p:nvGraphicFramePr>
        <p:xfrm>
          <a:off x="914400" y="2067339"/>
          <a:ext cx="10363826" cy="4015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4B6B1C2-7658-44BD-8EAF-5232AC83DB75}"/>
              </a:ext>
            </a:extLst>
          </p:cNvPr>
          <p:cNvSpPr txBox="1"/>
          <p:nvPr/>
        </p:nvSpPr>
        <p:spPr>
          <a:xfrm>
            <a:off x="913774" y="2366963"/>
            <a:ext cx="518231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This is no </a:t>
            </a:r>
            <a:r>
              <a:rPr lang="en-GB" sz="2800" i="1" dirty="0"/>
              <a:t>One size fits all</a:t>
            </a:r>
            <a:r>
              <a:rPr lang="en-GB" sz="2800" dirty="0"/>
              <a:t> solution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/>
              <a:t>Based on YOUR business model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/>
              <a:t>Built by industry experts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/>
              <a:t>Low in cost, high in features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/>
              <a:t>Proven solution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/>
              <a:t>Sending £1m of quotes / month</a:t>
            </a:r>
          </a:p>
          <a:p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211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704589F-3CF7-4CB7-8F2A-8F1C51417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 dirty="0"/>
              <a:t>So you can manage it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3ADB7D9A-A1BE-478D-BE72-B693B9F2213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75507890"/>
              </p:ext>
            </p:extLst>
          </p:nvPr>
        </p:nvGraphicFramePr>
        <p:xfrm>
          <a:off x="4797287" y="1987826"/>
          <a:ext cx="6480937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A1F3AB6-5B47-495E-A59D-2CC086D38E90}"/>
              </a:ext>
            </a:extLst>
          </p:cNvPr>
          <p:cNvSpPr txBox="1"/>
          <p:nvPr/>
        </p:nvSpPr>
        <p:spPr>
          <a:xfrm>
            <a:off x="913773" y="2093844"/>
            <a:ext cx="48111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It’s at your fingertips!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/>
              <a:t>Booking information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/>
              <a:t>Payments Due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/>
              <a:t>Year on Year Comparison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/>
              <a:t>Performance Graphs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/>
              <a:t>Marketing data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/>
              <a:t>Financial statement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40665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48776-5A53-49D0-A0B0-6342AFFA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Share Cars on multiple websites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48DE0F9-CCAD-48A0-BD49-F921BB6E0F9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83362536"/>
              </p:ext>
            </p:extLst>
          </p:nvPr>
        </p:nvGraphicFramePr>
        <p:xfrm>
          <a:off x="4055791" y="1628740"/>
          <a:ext cx="7222434" cy="4280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E619C60-CB0C-4893-B615-F85B2A3B9ADA}"/>
              </a:ext>
            </a:extLst>
          </p:cNvPr>
          <p:cNvSpPr txBox="1"/>
          <p:nvPr/>
        </p:nvSpPr>
        <p:spPr>
          <a:xfrm>
            <a:off x="1683026" y="2214694"/>
            <a:ext cx="36449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Just one configuration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/>
              <a:t>Share availability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/>
              <a:t>Share photos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/>
              <a:t>Send Quotes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/>
              <a:t>Publish Reviews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/>
              <a:t>Maintain Control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93219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3222E9B-CF75-4716-925D-F1942864D03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74378965"/>
              </p:ext>
            </p:extLst>
          </p:nvPr>
        </p:nvGraphicFramePr>
        <p:xfrm>
          <a:off x="914400" y="733639"/>
          <a:ext cx="10363825" cy="5366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014">
                  <a:extLst>
                    <a:ext uri="{9D8B030D-6E8A-4147-A177-3AD203B41FA5}">
                      <a16:colId xmlns:a16="http://schemas.microsoft.com/office/drawing/2014/main" val="3633563960"/>
                    </a:ext>
                  </a:extLst>
                </a:gridCol>
                <a:gridCol w="2062716">
                  <a:extLst>
                    <a:ext uri="{9D8B030D-6E8A-4147-A177-3AD203B41FA5}">
                      <a16:colId xmlns:a16="http://schemas.microsoft.com/office/drawing/2014/main" val="419132980"/>
                    </a:ext>
                  </a:extLst>
                </a:gridCol>
                <a:gridCol w="1850065">
                  <a:extLst>
                    <a:ext uri="{9D8B030D-6E8A-4147-A177-3AD203B41FA5}">
                      <a16:colId xmlns:a16="http://schemas.microsoft.com/office/drawing/2014/main" val="2086651442"/>
                    </a:ext>
                  </a:extLst>
                </a:gridCol>
                <a:gridCol w="1711842">
                  <a:extLst>
                    <a:ext uri="{9D8B030D-6E8A-4147-A177-3AD203B41FA5}">
                      <a16:colId xmlns:a16="http://schemas.microsoft.com/office/drawing/2014/main" val="4083633458"/>
                    </a:ext>
                  </a:extLst>
                </a:gridCol>
                <a:gridCol w="1730188">
                  <a:extLst>
                    <a:ext uri="{9D8B030D-6E8A-4147-A177-3AD203B41FA5}">
                      <a16:colId xmlns:a16="http://schemas.microsoft.com/office/drawing/2014/main" val="3999431449"/>
                    </a:ext>
                  </a:extLst>
                </a:gridCol>
              </a:tblGrid>
              <a:tr h="50203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Agency Pays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Directory only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Free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Paid Plans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718362"/>
                  </a:ext>
                </a:extLst>
              </a:tr>
              <a:tr h="632617">
                <a:tc>
                  <a:txBody>
                    <a:bodyPr/>
                    <a:lstStyle/>
                    <a:p>
                      <a:r>
                        <a:rPr lang="en-GB" dirty="0"/>
                        <a:t>Free of charge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GB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GB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   †</a:t>
                      </a:r>
                      <a:endParaRPr lang="en-GB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</a:t>
                      </a:r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4318450"/>
                  </a:ext>
                </a:extLst>
              </a:tr>
              <a:tr h="580083">
                <a:tc>
                  <a:txBody>
                    <a:bodyPr/>
                    <a:lstStyle/>
                    <a:p>
                      <a:r>
                        <a:rPr lang="en-GB" dirty="0"/>
                        <a:t>Quote page on your 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</a:t>
                      </a:r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   ††</a:t>
                      </a:r>
                      <a:endParaRPr lang="en-GB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GB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GB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1885671"/>
                  </a:ext>
                </a:extLst>
              </a:tr>
              <a:tr h="639345">
                <a:tc>
                  <a:txBody>
                    <a:bodyPr/>
                    <a:lstStyle/>
                    <a:p>
                      <a:r>
                        <a:rPr lang="en-GB" dirty="0"/>
                        <a:t>Accept card payments online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GB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GB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GB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GB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5283866"/>
                  </a:ext>
                </a:extLst>
              </a:tr>
              <a:tr h="607583">
                <a:tc>
                  <a:txBody>
                    <a:bodyPr/>
                    <a:lstStyle/>
                    <a:p>
                      <a:r>
                        <a:rPr lang="en-GB" dirty="0"/>
                        <a:t>Customer </a:t>
                      </a:r>
                      <a:r>
                        <a:rPr lang="en-GB" i="1" dirty="0"/>
                        <a:t>My booking </a:t>
                      </a:r>
                      <a:r>
                        <a:rPr lang="en-GB" i="0" dirty="0"/>
                        <a:t>page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GB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GB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GB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GB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9596572"/>
                  </a:ext>
                </a:extLst>
              </a:tr>
              <a:tr h="630629">
                <a:tc>
                  <a:txBody>
                    <a:bodyPr/>
                    <a:lstStyle/>
                    <a:p>
                      <a:r>
                        <a:rPr lang="en-GB" dirty="0"/>
                        <a:t>Directory micro 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GB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GB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GB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GB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7580478"/>
                  </a:ext>
                </a:extLst>
              </a:tr>
              <a:tr h="530303">
                <a:tc>
                  <a:txBody>
                    <a:bodyPr/>
                    <a:lstStyle/>
                    <a:p>
                      <a:r>
                        <a:rPr lang="en-GB" dirty="0"/>
                        <a:t>Manage bookings / reviews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GB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GB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GB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GB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0061478"/>
                  </a:ext>
                </a:extLst>
              </a:tr>
              <a:tr h="590404">
                <a:tc>
                  <a:txBody>
                    <a:bodyPr/>
                    <a:lstStyle/>
                    <a:p>
                      <a:r>
                        <a:rPr lang="en-GB" dirty="0"/>
                        <a:t>Facebook application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</a:t>
                      </a:r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GB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GB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GB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6499531"/>
                  </a:ext>
                </a:extLst>
              </a:tr>
              <a:tr h="504194">
                <a:tc>
                  <a:txBody>
                    <a:bodyPr/>
                    <a:lstStyle/>
                    <a:p>
                      <a:r>
                        <a:rPr lang="en-GB" dirty="0"/>
                        <a:t>Syndicate to agency</a:t>
                      </a:r>
                    </a:p>
                  </a:txBody>
                  <a:tcPr marT="144000" marB="144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GB" sz="2400" dirty="0">
                        <a:solidFill>
                          <a:srgbClr val="00B050"/>
                        </a:solidFill>
                      </a:endParaRPr>
                    </a:p>
                  </a:txBody>
                  <a:tcPr marT="144000" marB="144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</a:t>
                      </a:r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 marT="144000" marB="144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GB" sz="2400" dirty="0">
                        <a:solidFill>
                          <a:srgbClr val="00B050"/>
                        </a:solidFill>
                      </a:endParaRPr>
                    </a:p>
                  </a:txBody>
                  <a:tcPr marT="144000" marB="144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GB" sz="2400" dirty="0">
                        <a:solidFill>
                          <a:srgbClr val="00B050"/>
                        </a:solidFill>
                      </a:endParaRPr>
                    </a:p>
                  </a:txBody>
                  <a:tcPr marT="144000" marB="144000" anchor="ctr"/>
                </a:tc>
                <a:extLst>
                  <a:ext uri="{0D108BD9-81ED-4DB2-BD59-A6C34878D82A}">
                    <a16:rowId xmlns:a16="http://schemas.microsoft.com/office/drawing/2014/main" val="341543621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0D2F941-4457-4D1B-AE5F-2E17AEF3DD52}"/>
              </a:ext>
            </a:extLst>
          </p:cNvPr>
          <p:cNvSpPr txBox="1"/>
          <p:nvPr/>
        </p:nvSpPr>
        <p:spPr>
          <a:xfrm>
            <a:off x="831877" y="6113720"/>
            <a:ext cx="570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ym typeface="Wingdings" panose="05000000000000000000" pitchFamily="2" charset="2"/>
              </a:rPr>
              <a:t> † </a:t>
            </a:r>
            <a:r>
              <a:rPr lang="en-GB">
                <a:sym typeface="Wingdings" panose="05000000000000000000" pitchFamily="2" charset="2"/>
              </a:rPr>
              <a:t>Limits apply - </a:t>
            </a:r>
            <a:r>
              <a:rPr lang="en-GB" dirty="0">
                <a:sym typeface="Wingdings" panose="05000000000000000000" pitchFamily="2" charset="2"/>
              </a:rPr>
              <a:t>then there is a cost</a:t>
            </a:r>
            <a:endParaRPr lang="en-GB" dirty="0"/>
          </a:p>
          <a:p>
            <a:r>
              <a:rPr lang="en-GB" dirty="0">
                <a:sym typeface="Wingdings" panose="05000000000000000000" pitchFamily="2" charset="2"/>
              </a:rPr>
              <a:t> †† 3 quotes / item every 30 days from any quote page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642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857FE-DA35-4AA1-BB02-7C79A553B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 your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07C89-B2B3-495B-B81C-4C4644B8C7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96210" y="2367092"/>
            <a:ext cx="6652590" cy="342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Don’t let your business run you</a:t>
            </a:r>
          </a:p>
        </p:txBody>
      </p:sp>
    </p:spTree>
    <p:extLst>
      <p:ext uri="{BB962C8B-B14F-4D97-AF65-F5344CB8AC3E}">
        <p14:creationId xmlns:p14="http://schemas.microsoft.com/office/powerpoint/2010/main" val="706552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196E7-2A67-4E22-8674-555E5B7BE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553660"/>
            <a:ext cx="10364451" cy="1596177"/>
          </a:xfrm>
        </p:spPr>
        <p:txBody>
          <a:bodyPr/>
          <a:lstStyle/>
          <a:p>
            <a:r>
              <a:rPr lang="en-GB" dirty="0"/>
              <a:t>www.instant-quote.co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E14630-8E89-4AE8-B631-9B8AA3E3F18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733924" y="1645755"/>
            <a:ext cx="2724150" cy="2724150"/>
          </a:xfrm>
        </p:spPr>
      </p:pic>
    </p:spTree>
    <p:extLst>
      <p:ext uri="{BB962C8B-B14F-4D97-AF65-F5344CB8AC3E}">
        <p14:creationId xmlns:p14="http://schemas.microsoft.com/office/powerpoint/2010/main" val="347150947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371</TotalTime>
  <Words>215</Words>
  <Application>Microsoft Office PowerPoint</Application>
  <PresentationFormat>Widescreen</PresentationFormat>
  <Paragraphs>83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Tw Cen MT</vt:lpstr>
      <vt:lpstr>Wingdings</vt:lpstr>
      <vt:lpstr>Droplet</vt:lpstr>
      <vt:lpstr>PowerPoint Presentation</vt:lpstr>
      <vt:lpstr>We automate your business</vt:lpstr>
      <vt:lpstr>So you can manage it</vt:lpstr>
      <vt:lpstr>Share Cars on multiple websites</vt:lpstr>
      <vt:lpstr>PowerPoint Presentation</vt:lpstr>
      <vt:lpstr>Run your business</vt:lpstr>
      <vt:lpstr>www.instant-quote.co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McCutcheon</dc:creator>
  <cp:lastModifiedBy>Neil McCutcheon</cp:lastModifiedBy>
  <cp:revision>26</cp:revision>
  <dcterms:created xsi:type="dcterms:W3CDTF">2018-05-03T09:31:55Z</dcterms:created>
  <dcterms:modified xsi:type="dcterms:W3CDTF">2018-05-09T10:51:15Z</dcterms:modified>
</cp:coreProperties>
</file>